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 userDrawn="1"/>
        </p:nvPicPr>
        <p:blipFill rotWithShape="1">
          <a:blip r:embed="rId2"/>
          <a:srcRect b="21661"/>
          <a:stretch/>
        </p:blipFill>
        <p:spPr>
          <a:xfrm>
            <a:off x="3706" y="2802250"/>
            <a:ext cx="12195669" cy="556730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59" y="2166364"/>
            <a:ext cx="11471565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/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996250"/>
            <a:ext cx="9144000" cy="1309255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2"/>
          <a:srcRect t="27396" b="47658"/>
          <a:stretch/>
        </p:blipFill>
        <p:spPr>
          <a:xfrm>
            <a:off x="1" y="0"/>
            <a:ext cx="12192000" cy="180674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nl-NL" dirty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191" y="2208879"/>
            <a:ext cx="10515600" cy="167640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chemeClr val="bg1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91" y="4010334"/>
            <a:ext cx="10515600" cy="1174639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4/14/2016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4/14/2016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chemeClr val="bg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ava.com/en/download/help/windows_offline_download.xml" TargetMode="External"/><Relationship Id="rId2" Type="http://schemas.openxmlformats.org/officeDocument/2006/relationships/hyperlink" Target="http://www.java.com/en/download/manual.js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eclipse.org/ldt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logexpert.codeplex.com/releases/view/610775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desktop.github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dsync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dirty="0" err="1"/>
              <a:t>Dcs</a:t>
            </a:r>
            <a:r>
              <a:rPr lang="nl-BE" dirty="0"/>
              <a:t> </a:t>
            </a:r>
            <a:r>
              <a:rPr lang="nl-BE" dirty="0" err="1"/>
              <a:t>world</a:t>
            </a:r>
            <a:r>
              <a:rPr lang="nl-BE" dirty="0"/>
              <a:t> mission</a:t>
            </a:r>
            <a:br>
              <a:rPr lang="nl-BE" dirty="0"/>
            </a:br>
            <a:r>
              <a:rPr lang="nl-BE" dirty="0"/>
              <a:t>Development </a:t>
            </a:r>
            <a:r>
              <a:rPr lang="nl-BE" dirty="0" err="1"/>
              <a:t>with</a:t>
            </a:r>
            <a:r>
              <a:rPr lang="nl-BE" dirty="0"/>
              <a:t> </a:t>
            </a:r>
            <a:r>
              <a:rPr lang="nl-BE" dirty="0" err="1"/>
              <a:t>moose</a:t>
            </a:r>
            <a:endParaRPr lang="nl-BE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56726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Part 1: tools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installation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 err="1"/>
              <a:t>Essential</a:t>
            </a:r>
            <a:r>
              <a:rPr lang="nl-BE" b="1" dirty="0"/>
              <a:t> tools:</a:t>
            </a:r>
          </a:p>
          <a:p>
            <a:pPr marL="685800" lvl="1" indent="-457200">
              <a:buFont typeface="+mj-lt"/>
              <a:buAutoNum type="arabicPeriod"/>
            </a:pPr>
            <a:endParaRPr lang="nl-BE" dirty="0"/>
          </a:p>
          <a:p>
            <a:pPr marL="685800" lvl="1" indent="-457200">
              <a:buFont typeface="+mj-lt"/>
              <a:buAutoNum type="arabicPeriod"/>
            </a:pPr>
            <a:r>
              <a:rPr lang="nl-BE" dirty="0"/>
              <a:t>JAVA run-time: </a:t>
            </a:r>
            <a:r>
              <a:rPr lang="nl-BE" dirty="0" err="1"/>
              <a:t>Needed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</a:t>
            </a:r>
            <a:r>
              <a:rPr lang="nl-BE" dirty="0" err="1"/>
              <a:t>Eclipse</a:t>
            </a:r>
            <a:r>
              <a:rPr lang="nl-BE" dirty="0"/>
              <a:t>.</a:t>
            </a:r>
          </a:p>
          <a:p>
            <a:pPr marL="685800" lvl="1" indent="-457200">
              <a:buFont typeface="+mj-lt"/>
              <a:buAutoNum type="arabicPeriod"/>
            </a:pPr>
            <a:r>
              <a:rPr lang="nl-BE" dirty="0" err="1"/>
              <a:t>Eclipse</a:t>
            </a:r>
            <a:r>
              <a:rPr lang="nl-BE" dirty="0"/>
              <a:t> LDT: A </a:t>
            </a:r>
            <a:r>
              <a:rPr lang="nl-BE" dirty="0" err="1"/>
              <a:t>lua</a:t>
            </a:r>
            <a:r>
              <a:rPr lang="nl-BE" dirty="0"/>
              <a:t> editor</a:t>
            </a:r>
          </a:p>
          <a:p>
            <a:pPr marL="685800" lvl="1" indent="-457200">
              <a:buFont typeface="+mj-lt"/>
              <a:buAutoNum type="arabicPeriod"/>
            </a:pPr>
            <a:r>
              <a:rPr lang="nl-BE" dirty="0" err="1"/>
              <a:t>LogExpert</a:t>
            </a:r>
            <a:r>
              <a:rPr lang="nl-BE" dirty="0"/>
              <a:t>: </a:t>
            </a:r>
            <a:r>
              <a:rPr lang="nl-BE" dirty="0" err="1"/>
              <a:t>Logging</a:t>
            </a:r>
            <a:r>
              <a:rPr lang="nl-BE" dirty="0"/>
              <a:t> </a:t>
            </a:r>
            <a:r>
              <a:rPr lang="nl-BE" dirty="0" err="1"/>
              <a:t>trailing</a:t>
            </a:r>
            <a:r>
              <a:rPr lang="nl-BE" dirty="0"/>
              <a:t>.</a:t>
            </a:r>
          </a:p>
          <a:p>
            <a:pPr marL="685800" lvl="1" indent="-457200">
              <a:buFont typeface="+mj-lt"/>
              <a:buAutoNum type="arabicPeriod"/>
            </a:pPr>
            <a:r>
              <a:rPr lang="nl-BE" dirty="0"/>
              <a:t>GitHub: Source code </a:t>
            </a:r>
            <a:r>
              <a:rPr lang="nl-BE" dirty="0" err="1"/>
              <a:t>version</a:t>
            </a:r>
            <a:r>
              <a:rPr lang="nl-BE" dirty="0"/>
              <a:t> management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sharing</a:t>
            </a:r>
            <a:r>
              <a:rPr lang="nl-BE" dirty="0"/>
              <a:t>.</a:t>
            </a:r>
          </a:p>
          <a:p>
            <a:pPr marL="685800" lvl="1" indent="-457200">
              <a:buFont typeface="+mj-lt"/>
              <a:buAutoNum type="arabicPeriod"/>
            </a:pPr>
            <a:r>
              <a:rPr lang="nl-BE" dirty="0" err="1"/>
              <a:t>GoodSync</a:t>
            </a:r>
            <a:r>
              <a:rPr lang="nl-BE" dirty="0"/>
              <a:t>: File </a:t>
            </a:r>
            <a:r>
              <a:rPr lang="nl-BE" dirty="0" err="1"/>
              <a:t>synchronization</a:t>
            </a:r>
            <a:r>
              <a:rPr lang="nl-BE" dirty="0"/>
              <a:t>.</a:t>
            </a:r>
          </a:p>
          <a:p>
            <a:pPr marL="228600" lvl="1" indent="0">
              <a:buNone/>
            </a:pPr>
            <a:endParaRPr lang="nl-BE" dirty="0"/>
          </a:p>
          <a:p>
            <a:r>
              <a:rPr lang="nl-BE" sz="1800" dirty="0" err="1"/>
              <a:t>Note</a:t>
            </a:r>
            <a:r>
              <a:rPr lang="nl-BE" sz="1800" dirty="0"/>
              <a:t>: We </a:t>
            </a:r>
            <a:r>
              <a:rPr lang="nl-BE" sz="1800" dirty="0" err="1"/>
              <a:t>use</a:t>
            </a:r>
            <a:r>
              <a:rPr lang="nl-BE" sz="1800" dirty="0"/>
              <a:t> 64-bit </a:t>
            </a:r>
            <a:r>
              <a:rPr lang="nl-BE" sz="1800" dirty="0" err="1"/>
              <a:t>versions</a:t>
            </a:r>
            <a:r>
              <a:rPr lang="nl-BE" sz="1800" dirty="0"/>
              <a:t> of </a:t>
            </a:r>
            <a:r>
              <a:rPr lang="nl-BE" sz="1800" dirty="0" err="1"/>
              <a:t>all</a:t>
            </a:r>
            <a:r>
              <a:rPr lang="nl-BE" sz="1800" dirty="0"/>
              <a:t> </a:t>
            </a:r>
            <a:r>
              <a:rPr lang="nl-BE" sz="1800" dirty="0" err="1"/>
              <a:t>the</a:t>
            </a:r>
            <a:r>
              <a:rPr lang="nl-BE" sz="1800" dirty="0"/>
              <a:t> tools (</a:t>
            </a:r>
            <a:r>
              <a:rPr lang="nl-BE" sz="1800" dirty="0" err="1"/>
              <a:t>where</a:t>
            </a:r>
            <a:r>
              <a:rPr lang="nl-BE" sz="1800" dirty="0"/>
              <a:t> </a:t>
            </a:r>
            <a:r>
              <a:rPr lang="nl-BE" sz="1800" dirty="0" err="1"/>
              <a:t>available</a:t>
            </a:r>
            <a:r>
              <a:rPr lang="nl-BE" sz="1800" dirty="0"/>
              <a:t>) as DCS WORLD is a 64-bit system.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164425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1. JAVA run-time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/>
              <a:t>JAVA Run-Time</a:t>
            </a:r>
          </a:p>
          <a:p>
            <a:pPr lvl="1"/>
            <a:r>
              <a:rPr lang="nl-BE" dirty="0" err="1"/>
              <a:t>Needed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run </a:t>
            </a:r>
            <a:r>
              <a:rPr lang="nl-BE" dirty="0" err="1"/>
              <a:t>Eclipse</a:t>
            </a:r>
            <a:r>
              <a:rPr lang="nl-BE" dirty="0"/>
              <a:t>. </a:t>
            </a:r>
          </a:p>
          <a:p>
            <a:pPr lvl="1"/>
            <a:r>
              <a:rPr lang="nl-BE" dirty="0"/>
              <a:t>Download </a:t>
            </a:r>
            <a:r>
              <a:rPr lang="nl-BE" dirty="0" err="1"/>
              <a:t>the</a:t>
            </a:r>
            <a:r>
              <a:rPr lang="nl-BE" dirty="0"/>
              <a:t> 64-bit </a:t>
            </a:r>
            <a:r>
              <a:rPr lang="nl-BE" dirty="0" err="1"/>
              <a:t>version</a:t>
            </a:r>
            <a:r>
              <a:rPr lang="nl-BE" dirty="0"/>
              <a:t> </a:t>
            </a:r>
            <a:r>
              <a:rPr lang="nl-BE" dirty="0" err="1"/>
              <a:t>from</a:t>
            </a:r>
            <a:r>
              <a:rPr lang="nl-BE" dirty="0"/>
              <a:t> Oracle: </a:t>
            </a:r>
            <a:r>
              <a:rPr lang="nl-BE" dirty="0">
                <a:hlinkClick r:id="rId2"/>
              </a:rPr>
              <a:t>http://www.java.com/en/download/manual.jsp</a:t>
            </a:r>
            <a:endParaRPr lang="nl-BE" dirty="0"/>
          </a:p>
          <a:p>
            <a:r>
              <a:rPr lang="nl-BE" dirty="0"/>
              <a:t>Installation </a:t>
            </a:r>
            <a:r>
              <a:rPr lang="nl-BE" dirty="0" err="1"/>
              <a:t>instructions</a:t>
            </a:r>
            <a:r>
              <a:rPr lang="nl-BE" dirty="0"/>
              <a:t>: </a:t>
            </a:r>
            <a:r>
              <a:rPr lang="nl-BE" dirty="0">
                <a:hlinkClick r:id="rId3"/>
              </a:rPr>
              <a:t>http://www.java.com/en/download/help/windows_offline_download.xml</a:t>
            </a:r>
            <a:endParaRPr lang="nl-BE" dirty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3718049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2. </a:t>
            </a:r>
            <a:r>
              <a:rPr lang="nl-BE" dirty="0" err="1"/>
              <a:t>eclipse</a:t>
            </a:r>
            <a:r>
              <a:rPr lang="nl-BE" dirty="0"/>
              <a:t> </a:t>
            </a:r>
            <a:r>
              <a:rPr lang="nl-BE" dirty="0" err="1"/>
              <a:t>installation</a:t>
            </a:r>
            <a:r>
              <a:rPr lang="nl-BE" dirty="0"/>
              <a:t> (64-bit)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BE" b="1" dirty="0" err="1"/>
              <a:t>Eclipse</a:t>
            </a:r>
            <a:r>
              <a:rPr lang="nl-BE" b="1" dirty="0"/>
              <a:t> LDT</a:t>
            </a:r>
          </a:p>
          <a:p>
            <a:pPr lvl="1"/>
            <a:r>
              <a:rPr lang="nl-BE" dirty="0"/>
              <a:t>A </a:t>
            </a:r>
            <a:r>
              <a:rPr lang="nl-BE" dirty="0" err="1"/>
              <a:t>lua</a:t>
            </a:r>
            <a:r>
              <a:rPr lang="nl-BE" dirty="0"/>
              <a:t> editor </a:t>
            </a:r>
            <a:r>
              <a:rPr lang="nl-BE" dirty="0" err="1"/>
              <a:t>supporting</a:t>
            </a:r>
            <a:r>
              <a:rPr lang="nl-BE" dirty="0"/>
              <a:t> </a:t>
            </a:r>
            <a:r>
              <a:rPr lang="nl-BE" dirty="0" err="1"/>
              <a:t>intellisense</a:t>
            </a:r>
            <a:r>
              <a:rPr lang="nl-BE" dirty="0"/>
              <a:t> of </a:t>
            </a:r>
            <a:r>
              <a:rPr lang="nl-BE" dirty="0" err="1"/>
              <a:t>your</a:t>
            </a:r>
            <a:r>
              <a:rPr lang="nl-BE" dirty="0"/>
              <a:t> </a:t>
            </a:r>
            <a:r>
              <a:rPr lang="nl-BE" dirty="0" err="1"/>
              <a:t>lua</a:t>
            </a:r>
            <a:r>
              <a:rPr lang="nl-BE" dirty="0"/>
              <a:t> code, </a:t>
            </a:r>
            <a:r>
              <a:rPr lang="nl-BE" dirty="0" err="1"/>
              <a:t>using</a:t>
            </a:r>
            <a:r>
              <a:rPr lang="nl-BE" dirty="0"/>
              <a:t> in-source </a:t>
            </a:r>
            <a:r>
              <a:rPr lang="nl-BE" dirty="0" err="1"/>
              <a:t>luadoc</a:t>
            </a:r>
            <a:r>
              <a:rPr lang="nl-BE" dirty="0"/>
              <a:t> </a:t>
            </a:r>
            <a:r>
              <a:rPr lang="nl-BE" dirty="0" err="1"/>
              <a:t>documentation</a:t>
            </a:r>
            <a:r>
              <a:rPr lang="nl-BE" dirty="0"/>
              <a:t>. </a:t>
            </a:r>
          </a:p>
          <a:p>
            <a:pPr lvl="1"/>
            <a:r>
              <a:rPr lang="nl-BE" dirty="0" err="1"/>
              <a:t>You’ll</a:t>
            </a:r>
            <a:r>
              <a:rPr lang="nl-BE" dirty="0"/>
              <a:t> </a:t>
            </a:r>
            <a:r>
              <a:rPr lang="nl-BE" dirty="0" err="1"/>
              <a:t>need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download </a:t>
            </a:r>
            <a:r>
              <a:rPr lang="nl-BE" dirty="0" err="1"/>
              <a:t>the</a:t>
            </a:r>
            <a:r>
              <a:rPr lang="nl-BE" dirty="0"/>
              <a:t> 64-bit </a:t>
            </a:r>
            <a:r>
              <a:rPr lang="nl-BE" dirty="0" err="1"/>
              <a:t>version</a:t>
            </a:r>
            <a:r>
              <a:rPr lang="nl-BE" dirty="0"/>
              <a:t>.</a:t>
            </a:r>
          </a:p>
          <a:p>
            <a:pPr lvl="1"/>
            <a:r>
              <a:rPr lang="nl-BE" dirty="0"/>
              <a:t>Download Link: </a:t>
            </a:r>
            <a:r>
              <a:rPr lang="nl-BE" dirty="0">
                <a:hlinkClick r:id="rId2"/>
              </a:rPr>
              <a:t>https://eclipse.org/ldt/</a:t>
            </a:r>
            <a:endParaRPr lang="nl-BE" dirty="0"/>
          </a:p>
          <a:p>
            <a:r>
              <a:rPr lang="nl-BE" dirty="0"/>
              <a:t>Unzip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Archive</a:t>
            </a:r>
            <a:r>
              <a:rPr lang="nl-BE" dirty="0"/>
              <a:t>.</a:t>
            </a:r>
          </a:p>
          <a:p>
            <a:r>
              <a:rPr lang="nl-BE" dirty="0"/>
              <a:t>Copy </a:t>
            </a:r>
            <a:r>
              <a:rPr lang="nl-BE" dirty="0" err="1"/>
              <a:t>the</a:t>
            </a:r>
            <a:r>
              <a:rPr lang="nl-BE" dirty="0"/>
              <a:t> complete </a:t>
            </a:r>
            <a:r>
              <a:rPr lang="nl-BE" dirty="0" err="1"/>
              <a:t>archive</a:t>
            </a:r>
            <a:r>
              <a:rPr lang="nl-BE" dirty="0"/>
              <a:t> contents </a:t>
            </a:r>
            <a:r>
              <a:rPr lang="nl-BE" dirty="0" err="1"/>
              <a:t>to</a:t>
            </a:r>
            <a:r>
              <a:rPr lang="nl-BE" dirty="0"/>
              <a:t> C:\Eclipse</a:t>
            </a:r>
          </a:p>
          <a:p>
            <a:r>
              <a:rPr lang="nl-BE" dirty="0"/>
              <a:t>Make a </a:t>
            </a:r>
            <a:r>
              <a:rPr lang="nl-BE" dirty="0" err="1"/>
              <a:t>shortcut</a:t>
            </a:r>
            <a:r>
              <a:rPr lang="nl-BE" dirty="0"/>
              <a:t> of LuaDevelopmentTools.exe</a:t>
            </a:r>
            <a:br>
              <a:rPr lang="nl-BE" dirty="0"/>
            </a:b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your</a:t>
            </a:r>
            <a:r>
              <a:rPr lang="nl-BE" dirty="0"/>
              <a:t> </a:t>
            </a:r>
            <a:r>
              <a:rPr lang="nl-BE" dirty="0" err="1"/>
              <a:t>taskbar</a:t>
            </a:r>
            <a:r>
              <a:rPr lang="nl-BE" dirty="0"/>
              <a:t> </a:t>
            </a:r>
            <a:r>
              <a:rPr lang="nl-BE" dirty="0" err="1"/>
              <a:t>and</a:t>
            </a:r>
            <a:r>
              <a:rPr lang="nl-BE" dirty="0"/>
              <a:t> start menu.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9022702" y="3482009"/>
            <a:ext cx="2516010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/>
              <a:t>Features: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200" dirty="0"/>
              <a:t>    </a:t>
            </a:r>
            <a:r>
              <a:rPr lang="nl-BE" sz="1600" dirty="0"/>
              <a:t>Code Assistance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Code Templating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Syntax </a:t>
            </a:r>
            <a:r>
              <a:rPr lang="nl-BE" sz="1600" dirty="0" err="1"/>
              <a:t>Coloring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Error Markers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</a:t>
            </a:r>
            <a:r>
              <a:rPr lang="nl-BE" sz="1600" dirty="0" err="1"/>
              <a:t>Outline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</a:t>
            </a:r>
            <a:r>
              <a:rPr lang="nl-BE" sz="1600" dirty="0" err="1"/>
              <a:t>Variable</a:t>
            </a:r>
            <a:r>
              <a:rPr lang="nl-BE" sz="1600" dirty="0"/>
              <a:t> Highlight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Code </a:t>
            </a:r>
            <a:r>
              <a:rPr lang="nl-BE" sz="1600" dirty="0" err="1"/>
              <a:t>Formatter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Code </a:t>
            </a:r>
            <a:r>
              <a:rPr lang="nl-BE" sz="1600" dirty="0" err="1"/>
              <a:t>Folding</a:t>
            </a:r>
            <a:endParaRPr lang="nl-BE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nl-BE" sz="1600" dirty="0"/>
              <a:t>    </a:t>
            </a:r>
            <a:r>
              <a:rPr lang="nl-BE" sz="1600" dirty="0" err="1"/>
              <a:t>Goto</a:t>
            </a:r>
            <a:r>
              <a:rPr lang="nl-BE" sz="1600" dirty="0"/>
              <a:t> Definition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463496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3. Logexpert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 err="1"/>
              <a:t>LogExpert</a:t>
            </a:r>
            <a:r>
              <a:rPr lang="nl-BE" b="1" dirty="0"/>
              <a:t>: </a:t>
            </a:r>
          </a:p>
          <a:p>
            <a:pPr lvl="1"/>
            <a:r>
              <a:rPr lang="nl-BE" dirty="0" err="1"/>
              <a:t>Trailing</a:t>
            </a:r>
            <a:r>
              <a:rPr lang="nl-BE" dirty="0"/>
              <a:t> of </a:t>
            </a:r>
            <a:r>
              <a:rPr lang="nl-BE" dirty="0" err="1"/>
              <a:t>logging</a:t>
            </a:r>
            <a:r>
              <a:rPr lang="nl-BE" dirty="0"/>
              <a:t> files.</a:t>
            </a:r>
          </a:p>
          <a:p>
            <a:pPr lvl="1"/>
            <a:r>
              <a:rPr lang="nl-BE" dirty="0" err="1"/>
              <a:t>Main</a:t>
            </a:r>
            <a:r>
              <a:rPr lang="nl-BE" dirty="0"/>
              <a:t> site: http://logexpert.codeplex.com/</a:t>
            </a:r>
          </a:p>
          <a:p>
            <a:pPr lvl="1"/>
            <a:r>
              <a:rPr lang="nl-BE" dirty="0"/>
              <a:t>Download: </a:t>
            </a:r>
            <a:r>
              <a:rPr lang="nl-BE" dirty="0">
                <a:hlinkClick r:id="rId2"/>
              </a:rPr>
              <a:t>http://logexpert.codeplex.com/releases/view/610775</a:t>
            </a:r>
            <a:endParaRPr lang="nl-BE" dirty="0"/>
          </a:p>
          <a:p>
            <a:r>
              <a:rPr lang="nl-BE" dirty="0"/>
              <a:t>Installation</a:t>
            </a:r>
          </a:p>
          <a:p>
            <a:pPr lvl="1"/>
            <a:r>
              <a:rPr lang="nl-BE" dirty="0"/>
              <a:t>Unzip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archive</a:t>
            </a:r>
            <a:r>
              <a:rPr lang="nl-BE" dirty="0"/>
              <a:t> </a:t>
            </a:r>
            <a:r>
              <a:rPr lang="nl-BE" dirty="0" err="1"/>
              <a:t>completely</a:t>
            </a:r>
            <a:r>
              <a:rPr lang="nl-BE" dirty="0"/>
              <a:t>.</a:t>
            </a:r>
          </a:p>
          <a:p>
            <a:pPr lvl="1"/>
            <a:r>
              <a:rPr lang="nl-BE" dirty="0"/>
              <a:t>Copy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archive</a:t>
            </a:r>
            <a:r>
              <a:rPr lang="nl-BE" dirty="0"/>
              <a:t> contents </a:t>
            </a:r>
            <a:r>
              <a:rPr lang="nl-BE" dirty="0" err="1"/>
              <a:t>to</a:t>
            </a:r>
            <a:r>
              <a:rPr lang="nl-BE" dirty="0"/>
              <a:t> C:\LogExpert</a:t>
            </a:r>
          </a:p>
          <a:p>
            <a:pPr lvl="1"/>
            <a:r>
              <a:rPr lang="nl-BE" dirty="0"/>
              <a:t>Make shortcuts of logexpert.exe </a:t>
            </a:r>
            <a:r>
              <a:rPr lang="nl-BE" dirty="0" err="1"/>
              <a:t>to</a:t>
            </a:r>
            <a:r>
              <a:rPr lang="nl-BE" dirty="0"/>
              <a:t> start menu </a:t>
            </a:r>
            <a:r>
              <a:rPr lang="nl-BE" dirty="0" err="1"/>
              <a:t>and</a:t>
            </a:r>
            <a:r>
              <a:rPr lang="nl-BE" dirty="0"/>
              <a:t> </a:t>
            </a:r>
            <a:r>
              <a:rPr lang="nl-BE" dirty="0" err="1"/>
              <a:t>taskbar</a:t>
            </a:r>
            <a:r>
              <a:rPr lang="nl-BE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0380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4. GitHub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/>
              <a:t>GitHub</a:t>
            </a:r>
          </a:p>
          <a:p>
            <a:pPr lvl="1"/>
            <a:r>
              <a:rPr lang="nl-BE" dirty="0" err="1"/>
              <a:t>Used</a:t>
            </a:r>
            <a:r>
              <a:rPr lang="nl-BE" dirty="0"/>
              <a:t> </a:t>
            </a:r>
            <a:r>
              <a:rPr lang="nl-BE" dirty="0" err="1"/>
              <a:t>for</a:t>
            </a:r>
            <a:r>
              <a:rPr lang="nl-BE" dirty="0"/>
              <a:t> source </a:t>
            </a:r>
            <a:r>
              <a:rPr lang="nl-BE" dirty="0" err="1"/>
              <a:t>version</a:t>
            </a:r>
            <a:r>
              <a:rPr lang="nl-BE" dirty="0"/>
              <a:t> control, </a:t>
            </a:r>
            <a:r>
              <a:rPr lang="nl-BE" dirty="0" err="1"/>
              <a:t>collaborative</a:t>
            </a:r>
            <a:r>
              <a:rPr lang="nl-BE" dirty="0"/>
              <a:t> development </a:t>
            </a:r>
            <a:r>
              <a:rPr lang="nl-BE" dirty="0" err="1"/>
              <a:t>and</a:t>
            </a:r>
            <a:r>
              <a:rPr lang="nl-BE" dirty="0"/>
              <a:t> code </a:t>
            </a:r>
            <a:r>
              <a:rPr lang="nl-BE" dirty="0" err="1"/>
              <a:t>sharing</a:t>
            </a:r>
            <a:r>
              <a:rPr lang="nl-BE" dirty="0"/>
              <a:t>.</a:t>
            </a:r>
          </a:p>
          <a:p>
            <a:pPr lvl="1"/>
            <a:r>
              <a:rPr lang="nl-BE" dirty="0"/>
              <a:t>Download </a:t>
            </a:r>
            <a:r>
              <a:rPr lang="nl-BE" dirty="0" err="1"/>
              <a:t>the</a:t>
            </a:r>
            <a:r>
              <a:rPr lang="nl-BE" dirty="0"/>
              <a:t> GITHUB desktop </a:t>
            </a:r>
            <a:r>
              <a:rPr lang="nl-BE" dirty="0" err="1"/>
              <a:t>application</a:t>
            </a:r>
            <a:r>
              <a:rPr lang="nl-BE" dirty="0"/>
              <a:t>: </a:t>
            </a:r>
            <a:r>
              <a:rPr lang="nl-BE" dirty="0">
                <a:hlinkClick r:id="rId2"/>
              </a:rPr>
              <a:t>https://desktop.github.com/</a:t>
            </a:r>
            <a:endParaRPr lang="nl-BE" dirty="0"/>
          </a:p>
          <a:p>
            <a:r>
              <a:rPr lang="nl-BE" dirty="0" err="1"/>
              <a:t>Install</a:t>
            </a:r>
            <a:r>
              <a:rPr lang="nl-BE" dirty="0"/>
              <a:t> </a:t>
            </a:r>
            <a:r>
              <a:rPr lang="nl-BE" dirty="0" err="1"/>
              <a:t>GibHub</a:t>
            </a:r>
            <a:r>
              <a:rPr lang="nl-BE" dirty="0"/>
              <a:t> Desktop.</a:t>
            </a:r>
          </a:p>
          <a:p>
            <a:r>
              <a:rPr lang="nl-BE" dirty="0"/>
              <a:t>Make a GitHub user-id.</a:t>
            </a:r>
          </a:p>
          <a:p>
            <a:r>
              <a:rPr lang="nl-BE" dirty="0"/>
              <a:t>Link </a:t>
            </a:r>
            <a:r>
              <a:rPr lang="nl-BE" dirty="0" err="1"/>
              <a:t>the</a:t>
            </a:r>
            <a:r>
              <a:rPr lang="nl-BE" dirty="0"/>
              <a:t> MOOSE </a:t>
            </a:r>
            <a:r>
              <a:rPr lang="nl-BE" dirty="0" err="1"/>
              <a:t>repository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GitHub desktop.</a:t>
            </a:r>
          </a:p>
          <a:p>
            <a:r>
              <a:rPr lang="nl-BE" dirty="0" err="1"/>
              <a:t>Now</a:t>
            </a:r>
            <a:r>
              <a:rPr lang="nl-BE" dirty="0"/>
              <a:t> </a:t>
            </a:r>
            <a:r>
              <a:rPr lang="nl-BE" dirty="0" err="1"/>
              <a:t>you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sync </a:t>
            </a:r>
            <a:r>
              <a:rPr lang="nl-BE" dirty="0" err="1"/>
              <a:t>the</a:t>
            </a:r>
            <a:r>
              <a:rPr lang="nl-BE" dirty="0"/>
              <a:t> </a:t>
            </a:r>
            <a:r>
              <a:rPr lang="nl-BE" dirty="0" err="1"/>
              <a:t>versions</a:t>
            </a:r>
            <a:r>
              <a:rPr lang="nl-BE" dirty="0"/>
              <a:t> </a:t>
            </a:r>
            <a:r>
              <a:rPr lang="nl-BE" dirty="0" err="1"/>
              <a:t>automatically</a:t>
            </a:r>
            <a:r>
              <a:rPr lang="nl-BE" dirty="0"/>
              <a:t>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5180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5. </a:t>
            </a:r>
            <a:r>
              <a:rPr lang="nl-BE" dirty="0" err="1"/>
              <a:t>GoodSync</a:t>
            </a:r>
            <a:endParaRPr lang="nl-B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b="1" dirty="0" err="1"/>
              <a:t>GoodSync</a:t>
            </a:r>
            <a:endParaRPr lang="nl-BE" b="1" dirty="0"/>
          </a:p>
          <a:p>
            <a:pPr lvl="1"/>
            <a:r>
              <a:rPr lang="nl-BE" dirty="0" err="1"/>
              <a:t>Synchronize</a:t>
            </a:r>
            <a:r>
              <a:rPr lang="nl-BE" dirty="0"/>
              <a:t> MOOSE updates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</a:t>
            </a:r>
            <a:br>
              <a:rPr lang="nl-BE" dirty="0"/>
            </a:br>
            <a:r>
              <a:rPr lang="nl-BE" dirty="0"/>
              <a:t>C:\Program Files\</a:t>
            </a:r>
            <a:r>
              <a:rPr lang="nl-BE" dirty="0" err="1"/>
              <a:t>Eagle</a:t>
            </a:r>
            <a:r>
              <a:rPr lang="nl-BE" dirty="0"/>
              <a:t> Dynamics\Scripts\Moose folder.</a:t>
            </a:r>
            <a:br>
              <a:rPr lang="nl-BE" dirty="0"/>
            </a:br>
            <a:r>
              <a:rPr lang="nl-BE" dirty="0"/>
              <a:t>(For </a:t>
            </a:r>
            <a:r>
              <a:rPr lang="nl-BE" dirty="0" err="1"/>
              <a:t>dynamic</a:t>
            </a:r>
            <a:r>
              <a:rPr lang="nl-BE" dirty="0"/>
              <a:t> </a:t>
            </a:r>
            <a:r>
              <a:rPr lang="nl-BE" dirty="0" err="1"/>
              <a:t>loading</a:t>
            </a:r>
            <a:r>
              <a:rPr lang="nl-BE" dirty="0"/>
              <a:t>).</a:t>
            </a:r>
          </a:p>
          <a:p>
            <a:pPr lvl="1"/>
            <a:r>
              <a:rPr lang="nl-BE" dirty="0"/>
              <a:t>Download: </a:t>
            </a:r>
            <a:r>
              <a:rPr lang="nl-BE" dirty="0">
                <a:hlinkClick r:id="rId2"/>
              </a:rPr>
              <a:t>http://www.goodsync.com/</a:t>
            </a:r>
            <a:endParaRPr lang="nl-BE" dirty="0"/>
          </a:p>
          <a:p>
            <a:r>
              <a:rPr lang="nl-BE" dirty="0" err="1"/>
              <a:t>Install</a:t>
            </a:r>
            <a:r>
              <a:rPr lang="nl-BE" dirty="0"/>
              <a:t> </a:t>
            </a:r>
            <a:r>
              <a:rPr lang="nl-BE" dirty="0" err="1"/>
              <a:t>Goodsync</a:t>
            </a:r>
            <a:r>
              <a:rPr lang="nl-BE" dirty="0"/>
              <a:t>.</a:t>
            </a:r>
          </a:p>
          <a:p>
            <a:r>
              <a:rPr lang="nl-BE" dirty="0"/>
              <a:t>Make a new </a:t>
            </a:r>
            <a:r>
              <a:rPr lang="nl-BE" dirty="0" err="1"/>
              <a:t>task</a:t>
            </a:r>
            <a:r>
              <a:rPr lang="nl-BE" dirty="0"/>
              <a:t>,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copies</a:t>
            </a:r>
            <a:r>
              <a:rPr lang="nl-BE" dirty="0"/>
              <a:t> (</a:t>
            </a:r>
            <a:r>
              <a:rPr lang="nl-BE" dirty="0" err="1"/>
              <a:t>one</a:t>
            </a:r>
            <a:r>
              <a:rPr lang="nl-BE" dirty="0"/>
              <a:t> </a:t>
            </a:r>
            <a:r>
              <a:rPr lang="nl-BE" dirty="0" err="1"/>
              <a:t>direction</a:t>
            </a:r>
            <a:r>
              <a:rPr lang="nl-BE" dirty="0"/>
              <a:t>!) </a:t>
            </a:r>
            <a:r>
              <a:rPr lang="nl-BE" dirty="0" err="1"/>
              <a:t>the</a:t>
            </a:r>
            <a:r>
              <a:rPr lang="nl-BE" dirty="0"/>
              <a:t> Moose directory </a:t>
            </a:r>
            <a:r>
              <a:rPr lang="nl-BE" dirty="0" err="1"/>
              <a:t>to</a:t>
            </a:r>
            <a:r>
              <a:rPr lang="nl-BE" dirty="0"/>
              <a:t> </a:t>
            </a:r>
            <a:r>
              <a:rPr lang="nl-BE" dirty="0" err="1"/>
              <a:t>the</a:t>
            </a:r>
            <a:r>
              <a:rPr lang="nl-BE" dirty="0"/>
              <a:t> C:\Program Files\</a:t>
            </a:r>
            <a:r>
              <a:rPr lang="nl-BE" dirty="0" err="1"/>
              <a:t>Eagle</a:t>
            </a:r>
            <a:r>
              <a:rPr lang="nl-BE" dirty="0"/>
              <a:t> Dynamics\Scripts\Moose folder.</a:t>
            </a:r>
          </a:p>
          <a:p>
            <a:r>
              <a:rPr lang="nl-BE" dirty="0" err="1"/>
              <a:t>You</a:t>
            </a:r>
            <a:r>
              <a:rPr lang="nl-BE" dirty="0"/>
              <a:t> </a:t>
            </a:r>
            <a:r>
              <a:rPr lang="nl-BE" dirty="0" err="1"/>
              <a:t>can</a:t>
            </a:r>
            <a:r>
              <a:rPr lang="nl-BE" dirty="0"/>
              <a:t> make </a:t>
            </a:r>
            <a:r>
              <a:rPr lang="nl-BE" dirty="0" err="1"/>
              <a:t>this</a:t>
            </a:r>
            <a:r>
              <a:rPr lang="nl-BE" dirty="0"/>
              <a:t> </a:t>
            </a:r>
            <a:r>
              <a:rPr lang="nl-BE" dirty="0" err="1"/>
              <a:t>task</a:t>
            </a:r>
            <a:r>
              <a:rPr lang="nl-BE" dirty="0"/>
              <a:t> </a:t>
            </a:r>
            <a:r>
              <a:rPr lang="nl-BE" dirty="0" err="1"/>
              <a:t>to</a:t>
            </a:r>
            <a:r>
              <a:rPr lang="nl-BE" dirty="0"/>
              <a:t> “auto”, </a:t>
            </a:r>
            <a:r>
              <a:rPr lang="nl-BE" dirty="0" err="1"/>
              <a:t>meaning</a:t>
            </a:r>
            <a:r>
              <a:rPr lang="nl-BE" dirty="0"/>
              <a:t>, </a:t>
            </a:r>
            <a:r>
              <a:rPr lang="nl-BE" dirty="0" err="1"/>
              <a:t>that</a:t>
            </a:r>
            <a:r>
              <a:rPr lang="nl-BE" dirty="0"/>
              <a:t> </a:t>
            </a:r>
            <a:r>
              <a:rPr lang="nl-BE" dirty="0" err="1"/>
              <a:t>after</a:t>
            </a:r>
            <a:r>
              <a:rPr lang="nl-BE" dirty="0"/>
              <a:t> </a:t>
            </a:r>
            <a:r>
              <a:rPr lang="nl-BE" dirty="0" err="1"/>
              <a:t>each</a:t>
            </a:r>
            <a:r>
              <a:rPr lang="nl-BE" dirty="0"/>
              <a:t> update </a:t>
            </a:r>
            <a:r>
              <a:rPr lang="nl-BE" dirty="0" err="1"/>
              <a:t>this</a:t>
            </a:r>
            <a:r>
              <a:rPr lang="nl-BE" dirty="0"/>
              <a:t> sync </a:t>
            </a:r>
            <a:r>
              <a:rPr lang="nl-BE" dirty="0" err="1"/>
              <a:t>will</a:t>
            </a:r>
            <a:r>
              <a:rPr lang="nl-BE" dirty="0"/>
              <a:t> </a:t>
            </a:r>
            <a:r>
              <a:rPr lang="nl-BE" dirty="0" err="1"/>
              <a:t>be</a:t>
            </a:r>
            <a:r>
              <a:rPr lang="nl-BE" dirty="0"/>
              <a:t> </a:t>
            </a:r>
            <a:r>
              <a:rPr lang="nl-BE" dirty="0" err="1"/>
              <a:t>done</a:t>
            </a:r>
            <a:r>
              <a:rPr lang="nl-BE" dirty="0"/>
              <a:t> </a:t>
            </a:r>
            <a:r>
              <a:rPr lang="nl-BE" dirty="0" err="1"/>
              <a:t>automatically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9612991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streept">
  <a:themeElements>
    <a:clrScheme name="Banded">
      <a:dk1>
        <a:srgbClr val="2C2C2C"/>
      </a:dk1>
      <a:lt1>
        <a:srgbClr val="FFFFFF"/>
      </a:lt1>
      <a:dk2>
        <a:srgbClr val="099BDD"/>
      </a:dk2>
      <a:lt2>
        <a:srgbClr val="F2F2F2"/>
      </a:lt2>
      <a:accent1>
        <a:srgbClr val="FFC000"/>
      </a:accent1>
      <a:accent2>
        <a:srgbClr val="A5D028"/>
      </a:accent2>
      <a:accent3>
        <a:srgbClr val="08CC78"/>
      </a:accent3>
      <a:accent4>
        <a:srgbClr val="F24099"/>
      </a:accent4>
      <a:accent5>
        <a:srgbClr val="828288"/>
      </a:accent5>
      <a:accent6>
        <a:srgbClr val="F56617"/>
      </a:accent6>
      <a:hlink>
        <a:srgbClr val="005DBA"/>
      </a:hlink>
      <a:folHlink>
        <a:srgbClr val="6C606A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9792607F-9579-4224-82FF-9C88C3E1E53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TM03090430[[fn=Aaneengesloten]]</Template>
  <TotalTime>120</TotalTime>
  <Words>285</Words>
  <Application>Microsoft Office PowerPoint</Application>
  <PresentationFormat>Breedbeeld</PresentationFormat>
  <Paragraphs>58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Corbel</vt:lpstr>
      <vt:lpstr>Wingdings</vt:lpstr>
      <vt:lpstr>Gestreept</vt:lpstr>
      <vt:lpstr>Dcs world mission Development with moose</vt:lpstr>
      <vt:lpstr>Part 1: tools and installation</vt:lpstr>
      <vt:lpstr>1. JAVA run-time</vt:lpstr>
      <vt:lpstr>2. eclipse installation (64-bit)</vt:lpstr>
      <vt:lpstr>3. Logexpert</vt:lpstr>
      <vt:lpstr>4. GitHub</vt:lpstr>
      <vt:lpstr>5. GoodSync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Dcs world mission Development with moose</dc:title>
  <dc:creator>Sven Van de Velde</dc:creator>
  <cp:lastModifiedBy>Sven Van de Velde</cp:lastModifiedBy>
  <cp:revision>12</cp:revision>
  <dcterms:created xsi:type="dcterms:W3CDTF">2016-04-14T07:37:30Z</dcterms:created>
  <dcterms:modified xsi:type="dcterms:W3CDTF">2016-04-14T10:17:30Z</dcterms:modified>
</cp:coreProperties>
</file>